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CCE8D-DEE1-460A-9B44-B4BF99D85C6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28983-7E20-4169-9B69-DD0D9BF9B0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14399"/>
          </a:xfrm>
        </p:spPr>
        <p:txBody>
          <a:bodyPr>
            <a:normAutofit/>
          </a:bodyPr>
          <a:lstStyle/>
          <a:p>
            <a:r>
              <a:rPr lang="ar-IQ" sz="3200" dirty="0" smtClean="0">
                <a:latin typeface="Unikurd Midya" pitchFamily="34" charset="-78"/>
                <a:cs typeface="Unikurd Midya" pitchFamily="34" charset="-78"/>
              </a:rPr>
              <a:t>چۆنیەتی دروستکردنی گوڵە نێرگز</a:t>
            </a:r>
            <a:endParaRPr lang="en-US" sz="3200" dirty="0">
              <a:latin typeface="Unikurd Midya" pitchFamily="34" charset="-78"/>
              <a:cs typeface="Unikurd Midya" pitchFamily="34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E:\Bradost\کاری فێرگە\کاری دەست\IMG_05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676400"/>
            <a:ext cx="2971800" cy="37981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656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IQ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Unikurd Midya" pitchFamily="34" charset="-78"/>
                <a:cs typeface="Unikurd Midya" pitchFamily="34" charset="-78"/>
              </a:rPr>
              <a:t>ئامادەکردنی</a:t>
            </a:r>
            <a:br>
              <a:rPr lang="ar-IQ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Unikurd Midya" pitchFamily="34" charset="-78"/>
                <a:cs typeface="Unikurd Midya" pitchFamily="34" charset="-78"/>
              </a:rPr>
            </a:br>
            <a:r>
              <a:rPr lang="ar-IQ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Unikurd Midya" pitchFamily="34" charset="-78"/>
                <a:cs typeface="Unikurd Midya" pitchFamily="34" charset="-78"/>
              </a:rPr>
              <a:t>سکاڵا حەمەد ئەمین</a:t>
            </a:r>
            <a:r>
              <a:rPr lang="ar-IQ" sz="40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Unikurd Midya" pitchFamily="34" charset="-78"/>
                <a:cs typeface="Unikurd Midya" pitchFamily="34" charset="-78"/>
              </a:rPr>
              <a:t/>
            </a:r>
            <a:br>
              <a:rPr lang="ar-IQ" sz="4000" b="1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Unikurd Midya" pitchFamily="34" charset="-78"/>
                <a:cs typeface="Unikurd Midya" pitchFamily="34" charset="-78"/>
              </a:rPr>
            </a:br>
            <a:endParaRPr 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Unikurd Midya" pitchFamily="34" charset="-78"/>
              <a:cs typeface="Unikurd Midya" pitchFamily="34" charset="-78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pic>
        <p:nvPicPr>
          <p:cNvPr id="4" name="Content Placeholder 3" descr="IMG_05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94618" y="2057401"/>
            <a:ext cx="2591782" cy="2590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050" name="Picture 2" descr="E:\Bradost\کاری فێرگە\کاری دەست\IMG_053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209800"/>
            <a:ext cx="3028950" cy="26439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3074" name="Picture 2" descr="E:\Bradost\کاری فێرگە\کاری دەست\IMG_053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209800"/>
            <a:ext cx="2981325" cy="27174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4098" name="Picture 2" descr="E:\Bradost\کاری فێرگە\کاری دەست\IMG_052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743200"/>
            <a:ext cx="3975685" cy="1881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pic>
        <p:nvPicPr>
          <p:cNvPr id="5122" name="Picture 2" descr="E:\Bradost\کاری فێرگە\کاری دەست\IMG_053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278783" y="2055217"/>
            <a:ext cx="2005012" cy="28674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pic>
        <p:nvPicPr>
          <p:cNvPr id="6146" name="Picture 2" descr="E:\Bradost\کاری فێرگە\کاری دەست\IMG_053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4187" y="2515394"/>
            <a:ext cx="3095625" cy="2695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pic>
        <p:nvPicPr>
          <p:cNvPr id="7170" name="Picture 2" descr="E:\Bradost\کاری فێرگە\کاری دەست\IMG_054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9462" y="2515394"/>
            <a:ext cx="2505075" cy="2695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pic>
        <p:nvPicPr>
          <p:cNvPr id="8194" name="Picture 2" descr="E:\Bradost\کاری فێرگە\کاری دەست\IMG_054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752600"/>
            <a:ext cx="2686050" cy="3433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چۆنیەتی دروستکردنی گوڵە نێرگز</vt:lpstr>
      <vt:lpstr>1</vt:lpstr>
      <vt:lpstr>2</vt:lpstr>
      <vt:lpstr>3</vt:lpstr>
      <vt:lpstr>4</vt:lpstr>
      <vt:lpstr>5</vt:lpstr>
      <vt:lpstr>6</vt:lpstr>
      <vt:lpstr>7</vt:lpstr>
      <vt:lpstr>8</vt:lpstr>
      <vt:lpstr>ئامادەکردنی سکاڵا حەمەد ئەمین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چۆنیەتی دروستکردنی گوڵە نێرگز</dc:title>
  <dc:creator>Koyee Bradost</dc:creator>
  <cp:lastModifiedBy>Koyee Bradost</cp:lastModifiedBy>
  <cp:revision>4</cp:revision>
  <dcterms:created xsi:type="dcterms:W3CDTF">2013-02-10T17:32:01Z</dcterms:created>
  <dcterms:modified xsi:type="dcterms:W3CDTF">2013-02-10T18:04:42Z</dcterms:modified>
</cp:coreProperties>
</file>